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8" r:id="rId19"/>
    <p:sldId id="289" r:id="rId20"/>
    <p:sldId id="290" r:id="rId21"/>
    <p:sldId id="294" r:id="rId22"/>
    <p:sldId id="291" r:id="rId23"/>
    <p:sldId id="296" r:id="rId24"/>
    <p:sldId id="295" r:id="rId25"/>
    <p:sldId id="297" r:id="rId26"/>
    <p:sldId id="26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AFC"/>
    <a:srgbClr val="FCD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B5DBF-DEAF-4EC6-B257-6B524A23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07654E-7010-4A6B-BB53-E27237026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8A41E-F6F1-42BE-8FE6-D735FB89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0A4B6-4B21-4C05-8615-9E465744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9EFF3C-A073-4BB8-A17C-62D7AB4C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BEC84-F825-438D-A769-D6A8D73F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AE4697-5ED7-4E35-B757-AB3385E28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4D3E6-0DED-4B9C-A79E-69E93E21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054D2-23A6-481B-805B-B32809B3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EDCCC-967D-4792-A0D2-1704F482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8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456F5D-984C-495C-A613-BEA775602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D08A5-5204-4FC3-8273-E627DCFFB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6F035-011F-4D2C-BF9E-BD5D36B4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9CB7B-05D6-4A13-9B22-8CEB814A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C6BE9-44D6-45DB-A8DB-9F0D7278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9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EE375-470F-40FA-8219-EE82325F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AE711-69E9-4266-8CD4-6D1499A3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CA951-52B2-4A9E-9943-27D99A2D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8684E-874B-4BD9-B02E-B634B48A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8A0B4-7330-488D-A368-26391EA1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2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AE55F-DE3D-4BA4-A33F-77289D21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45D57-B129-404F-AACE-1AD8A9111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6A36C-2DEC-4B6B-ACE9-5FE8F37B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7D4ED-4C51-43DA-B240-0311D872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A1AD3-6D0E-48B3-AEA4-E39A1ADB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3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E0C2E-80AF-4D25-814F-1A16729A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AF648-004A-4EB8-A7F5-5170D0F41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445D2-5597-4020-AFB1-B6C6CD2C2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847AD-380C-40B6-A3AE-D8BD32AF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90A03C-3239-40F6-8839-1D97865B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6D93AB-8548-418F-B002-0E097289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80945-82E8-4DB2-9EA1-524552F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E2486-0637-412B-9834-27162D700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42514E-EBFE-4611-82E3-4C062A4F0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3AE35-3C9A-47E7-90D4-7560C7CE9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E3EA42-3515-4333-9D03-86DF52099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72EC26-2BD8-4056-B1A7-CADA8705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73B677-EB02-4E04-A7A1-F4D6AD74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57948C-1165-477E-B0F1-86B746C9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87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1EDB8-B248-40EE-AEBE-35555090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7B8F9E-067B-4E78-BA8B-8AE9F255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B94CE9-F344-4590-9332-252B91C0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1FA38A-CB2D-494C-B5EA-03AB9CD0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8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4FF3C4-CB6D-40E4-8B30-31EB9300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70570-CE9C-444A-B6FD-D9B63463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7D8CA-0C51-4111-B0CF-CF25AECB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1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DAF89-CE27-40E2-B718-52B08529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8116B-AAB3-4964-B40A-3727C4E3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A817C-57E6-4AE4-9EF2-5929F06D5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7FC4D3-2F6A-40F3-A17D-7FA0D6E7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C8A019-6D77-4500-B9B1-E8210C0F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11B46-A294-4CBC-8DCC-240F2E2C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39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75DF1-2F92-4452-8E1B-0D93E224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69E2A-B8AD-4F53-80C9-BF8531A53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4BBB89-CA27-4C75-B0E0-EC8413AE5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2E4E5-CCFA-4BE1-811C-CC089857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67650-F664-4F0A-8ADF-576D305E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C883E-1B6D-4D69-910A-A959DA0A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7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8F997D-DA78-4B6A-A0A2-5F4B949F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552F4-A003-4ED5-8D31-1EF72EA5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CCF8D-D815-4CD9-8D68-D2CEEB4AF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8505-1BD9-4BD2-A4C4-2E6B9E71F313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2B467-1F07-48C0-AF0F-CAD6E04B7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06077-94C2-4443-962A-234429E33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2C6D-BF9D-4846-852F-17BCE5199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3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55FA88-71D1-4A57-8276-173BB89D7EF6}"/>
              </a:ext>
            </a:extLst>
          </p:cNvPr>
          <p:cNvSpPr txBox="1"/>
          <p:nvPr/>
        </p:nvSpPr>
        <p:spPr>
          <a:xfrm>
            <a:off x="5207250" y="3826637"/>
            <a:ext cx="18421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2500" dirty="0">
                <a:solidFill>
                  <a:schemeClr val="tx2">
                    <a:lumMod val="50000"/>
                  </a:schemeClr>
                </a:solidFill>
              </a:rPr>
              <a:t>주요기능</a:t>
            </a:r>
            <a:r>
              <a:rPr lang="en-US" altLang="ko-KR" sz="2500" dirty="0">
                <a:solidFill>
                  <a:schemeClr val="tx2">
                    <a:lumMod val="50000"/>
                  </a:schemeClr>
                </a:solidFill>
              </a:rPr>
              <a:t>-</a:t>
            </a:r>
            <a:endParaRPr lang="ko-KR" altLang="en-US" sz="25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7E0F0F-31C4-4662-A084-398E0DEE08CD}"/>
              </a:ext>
            </a:extLst>
          </p:cNvPr>
          <p:cNvGrpSpPr/>
          <p:nvPr/>
        </p:nvGrpSpPr>
        <p:grpSpPr>
          <a:xfrm>
            <a:off x="4114323" y="2048750"/>
            <a:ext cx="3963353" cy="1761249"/>
            <a:chOff x="2847022" y="1667751"/>
            <a:chExt cx="3309593" cy="12754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6281B1-66EA-41EE-82A4-8064B20B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0313" y1="24286" x2="20313" y2="24286"/>
                          <a14:foregroundMark x1="51563" y1="18571" x2="51563" y2="18571"/>
                          <a14:foregroundMark x1="78125" y1="40000" x2="78125" y2="40000"/>
                          <a14:foregroundMark x1="70313" y1="68571" x2="70313" y2="68571"/>
                          <a14:foregroundMark x1="70313" y1="68571" x2="70313" y2="68571"/>
                          <a14:foregroundMark x1="18750" y1="52857" x2="18750" y2="528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262179">
              <a:off x="5688302" y="2101363"/>
              <a:ext cx="468313" cy="51221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C8745E-EAD1-47B6-B60B-085F897F6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434" r="89759">
                          <a14:foregroundMark x1="75904" y1="24000" x2="79518" y2="76000"/>
                          <a14:foregroundMark x1="40361" y1="26000" x2="41566" y2="66000"/>
                          <a14:foregroundMark x1="27711" y1="62000" x2="27711" y2="62000"/>
                          <a14:foregroundMark x1="8434" y1="54000" x2="8434" y2="54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40250" y="2251075"/>
              <a:ext cx="1581150" cy="4762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84FE56F-A638-4591-9ABC-7E2DEA49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2016" y1="73653" x2="32016" y2="73653"/>
                          <a14:foregroundMark x1="36759" y1="73653" x2="36759" y2="73653"/>
                          <a14:foregroundMark x1="70356" y1="62874" x2="70356" y2="62874"/>
                          <a14:foregroundMark x1="79447" y1="73054" x2="79447" y2="73054"/>
                          <a14:foregroundMark x1="73518" y1="73653" x2="73518" y2="73653"/>
                          <a14:foregroundMark x1="55731" y1="46707" x2="55731" y2="46707"/>
                          <a14:foregroundMark x1="77866" y1="37126" x2="77866" y2="37126"/>
                          <a14:foregroundMark x1="38735" y1="39521" x2="38735" y2="39521"/>
                          <a14:foregroundMark x1="27668" y1="49102" x2="27668" y2="491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7022" y="1667751"/>
              <a:ext cx="1932305" cy="1275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45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27FF4-296D-450B-B9CF-B73C3D79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0B6D4E-9F61-4404-A2D7-B188D3BE3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43E2B-6D83-4BAC-BD71-4D8A5B7D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605"/>
            <a:ext cx="12192000" cy="69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4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601EAF-170B-4267-8F23-BF1C9347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813"/>
            <a:ext cx="12192000" cy="6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8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7CA25-B4E7-4960-AC3D-8BD6E7AD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875E3-C5A6-4B44-AF7B-02FCA66E5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7DC54-B917-446F-B5AA-1B57EDAC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28"/>
            <a:ext cx="12192000" cy="69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4F3E2-73FA-4D27-89D3-34FC27AF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9E6DD-B112-4607-8C1E-287FA637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477AD-2798-4FCB-8459-BC2A7648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06"/>
            <a:ext cx="12192000" cy="68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8B52-759B-4796-B9FD-1501EB93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FCCEA-3468-4621-80D4-49544C02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E39277-1C91-4589-9B53-4C7F3A33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"/>
            <a:ext cx="12193320" cy="68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7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B23DA-98BB-4A32-AD66-7B32183B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28C96-9B54-4852-A6C9-A6C3B7F2C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516D2-4DC7-4784-B5E2-E07A74AA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77"/>
            <a:ext cx="12192000" cy="68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EF988D-3DA0-4932-B6F6-94DF5779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27"/>
            <a:ext cx="12192000" cy="68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0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C16D9-876B-4D96-950E-95D21EE0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EAFF9-E4D3-44F2-8B16-BFACA255D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5B371F-10C5-4287-8427-0B1B5FFE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11"/>
            <a:ext cx="12175493" cy="68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F87EE3-BA4B-4B6E-82EF-979E393E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31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3754A2-E453-45E0-9CCE-EF105EC7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" y="0"/>
            <a:ext cx="12176839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0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462AB05-59F2-4493-8F85-AB1AE4BE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7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2F280-B84A-4B8F-9822-53AF7C4E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08606-38D5-4A45-B8E8-5FCCC1A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A84852-3340-461E-AB27-7B885B99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140"/>
            <a:ext cx="12192000" cy="69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1B65C-4AC2-4ED5-B267-D9E61B77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0E59-399F-4CFD-AE6E-7593050B2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F0F10-6697-4447-8172-C2895301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89"/>
            <a:ext cx="12192000" cy="68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3A418-B290-47BA-AB53-8E73E469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7671243-8D7E-4B78-AD3A-1E3072BAA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7426"/>
          </a:xfrm>
        </p:spPr>
      </p:pic>
    </p:spTree>
    <p:extLst>
      <p:ext uri="{BB962C8B-B14F-4D97-AF65-F5344CB8AC3E}">
        <p14:creationId xmlns:p14="http://schemas.microsoft.com/office/powerpoint/2010/main" val="1109703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D2672-7027-43A3-A5BE-E1A4CF9F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192E4-EA82-4A46-9E14-F1276B658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4CBD6-115B-4F42-AD07-89970228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3"/>
            <a:ext cx="12192000" cy="68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10CC4-82D7-452F-9093-2831C25B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B16F8-715D-451E-A1F8-B2EA74558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7687A-F0BF-42C1-B694-EA2B2ED6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714"/>
            <a:ext cx="12192000" cy="692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3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545A5-7963-4ED8-98FC-905FD94C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EEAC1-5412-4D0E-B7F9-3356BFB4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0B895-9274-42A4-88BB-9523B2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"/>
            <a:ext cx="12196496" cy="68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699D5-7799-4791-80E7-589C778E6A47}"/>
              </a:ext>
            </a:extLst>
          </p:cNvPr>
          <p:cNvSpPr txBox="1"/>
          <p:nvPr/>
        </p:nvSpPr>
        <p:spPr>
          <a:xfrm>
            <a:off x="4400888" y="2567226"/>
            <a:ext cx="33902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/>
              <a:t>Thank you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7418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78E9E9-A05A-47CA-9452-A51E9777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97F1F1-EDA5-4E0D-BBE1-C827C39D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966D74-2254-4029-8702-AE6C43DA8B9B}"/>
              </a:ext>
            </a:extLst>
          </p:cNvPr>
          <p:cNvSpPr/>
          <p:nvPr/>
        </p:nvSpPr>
        <p:spPr>
          <a:xfrm>
            <a:off x="5212080" y="0"/>
            <a:ext cx="692331" cy="222069"/>
          </a:xfrm>
          <a:prstGeom prst="rect">
            <a:avLst/>
          </a:prstGeom>
          <a:solidFill>
            <a:srgbClr val="E0EAFC"/>
          </a:solidFill>
          <a:ln>
            <a:solidFill>
              <a:srgbClr val="E0E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AB8F20-9081-45F1-989A-70326D12627D}"/>
              </a:ext>
            </a:extLst>
          </p:cNvPr>
          <p:cNvSpPr/>
          <p:nvPr/>
        </p:nvSpPr>
        <p:spPr>
          <a:xfrm>
            <a:off x="10236925" y="583474"/>
            <a:ext cx="692331" cy="487680"/>
          </a:xfrm>
          <a:prstGeom prst="rect">
            <a:avLst/>
          </a:prstGeom>
          <a:solidFill>
            <a:srgbClr val="E0EA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2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1BC86-B282-4928-BAD4-85A9F2A5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6F528E-F8EC-4490-B689-B9B865B8A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CD1EE-DCE9-4CFF-9140-48E30BD9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5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E5977-C8FD-4DBF-B5CB-5BABEE10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90DC0-4DE6-4DF3-B00F-4E20370B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ㅁ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65400-7A8D-48A5-849F-6903A43E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414F8E-75B9-4F2C-A725-A0584D83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7" y="-1"/>
            <a:ext cx="12196627" cy="69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1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8285E6-5FCA-4DA8-82CF-5029B626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01" y="0"/>
            <a:ext cx="12202601" cy="68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C0EA7A-F104-4E05-ACB7-D1083FF4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11"/>
            <a:ext cx="12192000" cy="687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</Words>
  <Application>Microsoft Office PowerPoint</Application>
  <PresentationFormat>와이드스크린</PresentationFormat>
  <Paragraphs>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ast01</dc:creator>
  <cp:lastModifiedBy>ast01</cp:lastModifiedBy>
  <cp:revision>2</cp:revision>
  <dcterms:created xsi:type="dcterms:W3CDTF">2024-08-29T00:32:40Z</dcterms:created>
  <dcterms:modified xsi:type="dcterms:W3CDTF">2024-08-29T04:24:13Z</dcterms:modified>
</cp:coreProperties>
</file>